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9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E3368-BA0E-D968-3DF0-661D9DC90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3A7906-CB53-0553-47A9-A4A53DB723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DF044-C7C7-E71D-7E92-6837BFAF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39FC1-8209-CAEF-DA50-BE8E38EF9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8BF50-098C-53A0-B524-FC66EBFBD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0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5C2C3-F29A-D964-4448-85971FA3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B9A39-5AAD-C965-77D9-AB263815E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81B32-8DBB-BC78-CA6E-8AFAD52E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F344C-0C10-132A-A1C1-5AFB80183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68071-F5F0-873A-E209-39AAED9B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3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96495E-9E9D-C543-42EC-9C27A76E12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2AD11D-7EBF-2567-B1AA-7B3FF35F8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0B75B-4C34-6A2D-E6C8-10CE97A6C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A158A-389D-ACB4-42C3-7E2176F8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2C710-F4AA-AD9D-4CBF-4537CF5F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09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637B9-9FA7-FEAF-19F4-15FCEE9AC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A3764-A31B-FDBC-716C-F2C56ECBC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77C77-F4E0-594E-72E7-6CE12453F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80759-5AAC-FADD-954D-AA500C8AE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C97AB-DB13-87F4-818E-E6A7D0F2C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5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30791-FFC6-D065-B43D-880B2C159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7308E-82FB-947E-0DB3-BEE9076B9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5568E-7FD3-C51D-E6F3-8F79CE7C8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B561-0396-2482-BC85-FA940A561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C7C5-9D6D-45EC-CA3D-57F7BA2BB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0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C2035-B147-6966-6498-BF0BC5995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5CED2-5FB0-3A94-08D3-27F7B2CC99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34D6E0-11A6-8B74-1A49-C796BF9D2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9D5B8-E09D-5C0B-5885-355DC4396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AC229-4144-1A4D-F074-7310F2536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1A8F8-D451-416E-126D-133431353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8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B8693-BCAC-8B7E-114A-3DE30C8FC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FD00A-20D6-2590-0B63-66C3A1B94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D28B1-269A-7CB0-6A2B-9638AB76D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A6DD01-33BC-1942-3F23-6D4E29A95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8A7D2-668C-57D6-83CB-02F0A58B9E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944F73-6435-C188-E174-979C52E61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35B5EF-6AAF-FA9B-F261-7F24E14EC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0F19F-4B35-BE95-7F69-7AEB584C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3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3645B-0C2B-CE7C-6E31-DE7DCBA19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19FAA-A81F-0F40-8602-81C1402A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8604C-2954-0C5B-9BD5-33A28511C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140F9-E603-046B-99E4-E79ABAFE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57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A5D02E-6F27-5C55-9969-0C89812C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937C5B-3F14-270A-724B-80FA42C95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4E94F-FF98-FFC8-1E87-C98E2278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D704A-5ECB-3D29-4FA2-E9EE9A22C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F2A28-8B1B-D783-E824-9BD84600F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519FD-D190-5A46-2421-934E6AC49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883E8-A33F-69CB-2D86-F17C57407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D11A4-09E6-6281-EE62-B0C9B556A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64CD4-3B36-893E-6460-DA1406CD4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42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6E870-6FA2-000D-65BF-D834CD809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D3D02-06C8-5AC3-B1CB-B7E3388157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095C71-CB50-8906-CF8E-D421DC52E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DA66A-A305-3173-7B0D-33C5AAA86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B5EEAF-EAA0-8A3C-63D8-FB54D7448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E7425F-1395-C019-8B01-40CA45E1B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4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327E44-1E90-8DC5-54B4-57DA9FF3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2166-35A6-B0BE-EBC1-7E1562CBA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3E484-9A4B-D7D6-B7CC-9070F97E25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A033-5685-49B1-8C6C-B81D28115325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4A319-9CE4-BE3D-4DC6-A1996D520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9ED55-B202-1A87-B742-BBEF12892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80B72-3BE5-4998-BB46-459DA4666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9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2026-21E1-7AD0-1C5F-E975E135F9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80883D-CA43-12A5-BAC6-0B27C06E73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erson walking on a suspension bridge&#10;&#10;Description automatically generated">
            <a:extLst>
              <a:ext uri="{FF2B5EF4-FFF2-40B4-BE49-F238E27FC236}">
                <a16:creationId xmlns:a16="http://schemas.microsoft.com/office/drawing/2014/main" id="{C67585ED-7E10-7B43-A229-B60E24CB8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54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lights in the sky&#10;&#10;Description automatically generated">
            <a:extLst>
              <a:ext uri="{FF2B5EF4-FFF2-40B4-BE49-F238E27FC236}">
                <a16:creationId xmlns:a16="http://schemas.microsoft.com/office/drawing/2014/main" id="{E460E62F-AF85-A685-0681-5E7D3517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14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number on a black surface&#10;&#10;Description automatically generated">
            <a:extLst>
              <a:ext uri="{FF2B5EF4-FFF2-40B4-BE49-F238E27FC236}">
                <a16:creationId xmlns:a16="http://schemas.microsoft.com/office/drawing/2014/main" id="{583E7B69-4618-9181-61A1-F10E620FD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29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on a cliff looking at clouds&#10;&#10;Description automatically generated">
            <a:extLst>
              <a:ext uri="{FF2B5EF4-FFF2-40B4-BE49-F238E27FC236}">
                <a16:creationId xmlns:a16="http://schemas.microsoft.com/office/drawing/2014/main" id="{62B9C17F-E5F9-3CA1-8A88-D19EA54B5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10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wolf&#10;&#10;Description automatically generated">
            <a:extLst>
              <a:ext uri="{FF2B5EF4-FFF2-40B4-BE49-F238E27FC236}">
                <a16:creationId xmlns:a16="http://schemas.microsoft.com/office/drawing/2014/main" id="{C630CFC9-D43E-2F0C-D7E0-810BC697D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87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ruck driving down a road&#10;&#10;Description automatically generated">
            <a:extLst>
              <a:ext uri="{FF2B5EF4-FFF2-40B4-BE49-F238E27FC236}">
                <a16:creationId xmlns:a16="http://schemas.microsoft.com/office/drawing/2014/main" id="{F74B8369-97AD-62BA-7E49-FF926D77D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08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people with backpacks&#10;&#10;Description automatically generated">
            <a:extLst>
              <a:ext uri="{FF2B5EF4-FFF2-40B4-BE49-F238E27FC236}">
                <a16:creationId xmlns:a16="http://schemas.microsoft.com/office/drawing/2014/main" id="{2EB4E9DE-AF73-12D8-8910-C70C50F5E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161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two people&#10;&#10;Description automatically generated">
            <a:extLst>
              <a:ext uri="{FF2B5EF4-FFF2-40B4-BE49-F238E27FC236}">
                <a16:creationId xmlns:a16="http://schemas.microsoft.com/office/drawing/2014/main" id="{976C153D-4FB7-8CDF-9782-75C728CCB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83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hild holding a stuffed animal and a person holding a rope&#10;&#10;Description automatically generated">
            <a:extLst>
              <a:ext uri="{FF2B5EF4-FFF2-40B4-BE49-F238E27FC236}">
                <a16:creationId xmlns:a16="http://schemas.microsoft.com/office/drawing/2014/main" id="{0C758291-E5C2-C659-20E8-D9AA9437C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49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a child and a person&#10;&#10;Description automatically generated">
            <a:extLst>
              <a:ext uri="{FF2B5EF4-FFF2-40B4-BE49-F238E27FC236}">
                <a16:creationId xmlns:a16="http://schemas.microsoft.com/office/drawing/2014/main" id="{48BF6A45-2550-91D5-4F15-3CFCF43F3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902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lage of people raising their hands&#10;&#10;Description automatically generated">
            <a:extLst>
              <a:ext uri="{FF2B5EF4-FFF2-40B4-BE49-F238E27FC236}">
                <a16:creationId xmlns:a16="http://schemas.microsoft.com/office/drawing/2014/main" id="{80731BD2-9E5B-6ACB-A021-F44F6128B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76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2026-21E1-7AD0-1C5F-E975E135F9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80883D-CA43-12A5-BAC6-0B27C06E73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gauge with a white text&#10;&#10;Description automatically generated with medium confidence">
            <a:extLst>
              <a:ext uri="{FF2B5EF4-FFF2-40B4-BE49-F238E27FC236}">
                <a16:creationId xmlns:a16="http://schemas.microsoft.com/office/drawing/2014/main" id="{EDE8DB6C-2A93-F5F8-1483-17BA6B6AE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79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miling and a person standing next to a fence&#10;&#10;Description automatically generated">
            <a:extLst>
              <a:ext uri="{FF2B5EF4-FFF2-40B4-BE49-F238E27FC236}">
                <a16:creationId xmlns:a16="http://schemas.microsoft.com/office/drawing/2014/main" id="{995388E4-E40A-6116-C7C0-DE9199EABE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18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lking on a suspension bridge&#10;&#10;Description automatically generated">
            <a:extLst>
              <a:ext uri="{FF2B5EF4-FFF2-40B4-BE49-F238E27FC236}">
                <a16:creationId xmlns:a16="http://schemas.microsoft.com/office/drawing/2014/main" id="{8D4575AD-6B4B-D5F9-F4C7-AD46E9FB4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29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2026-21E1-7AD0-1C5F-E975E135F9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80883D-CA43-12A5-BAC6-0B27C06E73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air of colorful shoes&#10;&#10;Description automatically generated">
            <a:extLst>
              <a:ext uri="{FF2B5EF4-FFF2-40B4-BE49-F238E27FC236}">
                <a16:creationId xmlns:a16="http://schemas.microsoft.com/office/drawing/2014/main" id="{E6F5E473-E6C5-1126-7C4E-187555580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6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2026-21E1-7AD0-1C5F-E975E135F9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80883D-CA43-12A5-BAC6-0B27C06E73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collage of people in different poses&#10;&#10;Description automatically generated">
            <a:extLst>
              <a:ext uri="{FF2B5EF4-FFF2-40B4-BE49-F238E27FC236}">
                <a16:creationId xmlns:a16="http://schemas.microsoft.com/office/drawing/2014/main" id="{BE783DD0-7372-7DEF-5ABE-28CDB1F7F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0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2026-21E1-7AD0-1C5F-E975E135F9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80883D-CA43-12A5-BAC6-0B27C06E73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aper planes on a black surface&#10;&#10;Description automatically generated">
            <a:extLst>
              <a:ext uri="{FF2B5EF4-FFF2-40B4-BE49-F238E27FC236}">
                <a16:creationId xmlns:a16="http://schemas.microsoft.com/office/drawing/2014/main" id="{07C6A831-6531-F1F9-8A2F-724D0EF36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143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blackboard with math equations&#10;&#10;Description automatically generated">
            <a:extLst>
              <a:ext uri="{FF2B5EF4-FFF2-40B4-BE49-F238E27FC236}">
                <a16:creationId xmlns:a16="http://schemas.microsoft.com/office/drawing/2014/main" id="{CA74F1BD-3732-C888-1D37-4B2958B6A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9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a spider web&#10;&#10;Description automatically generated">
            <a:extLst>
              <a:ext uri="{FF2B5EF4-FFF2-40B4-BE49-F238E27FC236}">
                <a16:creationId xmlns:a16="http://schemas.microsoft.com/office/drawing/2014/main" id="{2047142A-18B6-E719-F0D9-7B33117DF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05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ark road with white text&#10;&#10;Description automatically generated">
            <a:extLst>
              <a:ext uri="{FF2B5EF4-FFF2-40B4-BE49-F238E27FC236}">
                <a16:creationId xmlns:a16="http://schemas.microsoft.com/office/drawing/2014/main" id="{F6685A20-3C08-3F99-B88B-C06BFB54D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0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en on a table&#10;&#10;Description automatically generated">
            <a:extLst>
              <a:ext uri="{FF2B5EF4-FFF2-40B4-BE49-F238E27FC236}">
                <a16:creationId xmlns:a16="http://schemas.microsoft.com/office/drawing/2014/main" id="{FD0B3A05-CA5B-7FBF-94B3-3CE87CEA9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80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Schubert</dc:creator>
  <cp:lastModifiedBy>Ronald Schubert</cp:lastModifiedBy>
  <cp:revision>1</cp:revision>
  <dcterms:created xsi:type="dcterms:W3CDTF">2023-11-13T21:41:46Z</dcterms:created>
  <dcterms:modified xsi:type="dcterms:W3CDTF">2023-11-13T21:47:52Z</dcterms:modified>
</cp:coreProperties>
</file>